
<file path=[Content_Types].xml><?xml version="1.0" encoding="utf-8"?>
<Types xmlns="http://schemas.openxmlformats.org/package/2006/content-types"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6" r:id="rId3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FF"/>
    <a:srgbClr val="00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152" y="-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QQ图片20140423112539"/>
          <p:cNvPicPr>
            <a:picLocks noChangeAspect="1" noChangeArrowheads="1"/>
          </p:cNvPicPr>
          <p:nvPr/>
        </p:nvPicPr>
        <p:blipFill>
          <a:blip r:embed="rId2"/>
          <a:srcRect l="1697" t="2324" r="1868" b="829"/>
          <a:stretch>
            <a:fillRect/>
          </a:stretch>
        </p:blipFill>
        <p:spPr bwMode="auto">
          <a:xfrm>
            <a:off x="-50800" y="-17463"/>
            <a:ext cx="9197975" cy="6907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标题 1"/>
          <p:cNvSpPr>
            <a:spLocks noGrp="1"/>
          </p:cNvSpPr>
          <p:nvPr>
            <p:ph type="ctrTitle" hasCustomPrompt="1"/>
          </p:nvPr>
        </p:nvSpPr>
        <p:spPr>
          <a:xfrm>
            <a:off x="642910" y="3143248"/>
            <a:ext cx="7560000" cy="1080000"/>
          </a:xfrm>
        </p:spPr>
        <p:txBody>
          <a:bodyPr/>
          <a:lstStyle>
            <a:lvl1pPr>
              <a:defRPr b="1">
                <a:solidFill>
                  <a:srgbClr val="CC9900"/>
                </a:solidFill>
                <a:latin typeface="黑体" pitchFamily="49" charset="-122"/>
                <a:ea typeface="黑体" pitchFamily="49" charset="-122"/>
              </a:defRPr>
            </a:lvl1pPr>
          </a:lstStyle>
          <a:p>
            <a:r>
              <a:rPr lang="zh-CN" altLang="en-US" dirty="0" smtClean="0"/>
              <a:t>单击此处输入实验名称</a:t>
            </a:r>
            <a:endParaRPr lang="zh-CN" alt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3667022" y="5786454"/>
            <a:ext cx="32624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行楷" pitchFamily="2" charset="-122"/>
                <a:ea typeface="华文行楷" pitchFamily="2" charset="-122"/>
              </a:rPr>
              <a:t>大学物理实验教学中心</a:t>
            </a:r>
            <a:endParaRPr lang="zh-CN" altLang="en-US" sz="2400" dirty="0">
              <a:solidFill>
                <a:schemeClr val="accent5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华文行楷" pitchFamily="2" charset="-122"/>
              <a:ea typeface="华文行楷" pitchFamily="2" charset="-122"/>
            </a:endParaRPr>
          </a:p>
        </p:txBody>
      </p:sp>
      <p:sp>
        <p:nvSpPr>
          <p:cNvPr id="10" name="Text Box 11"/>
          <p:cNvSpPr txBox="1">
            <a:spLocks noChangeArrowheads="1"/>
          </p:cNvSpPr>
          <p:nvPr/>
        </p:nvSpPr>
        <p:spPr bwMode="auto">
          <a:xfrm>
            <a:off x="4692670" y="5072074"/>
            <a:ext cx="27368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fld id="{E61C321C-DB2B-48C3-849D-17B756203CA7}" type="datetime3">
              <a:rPr lang="zh-CN" altLang="en-US" sz="2000" b="1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楷体_GB2312" pitchFamily="49" charset="-122"/>
                <a:cs typeface="Times New Roman" pitchFamily="18" charset="0"/>
              </a:rPr>
              <a:pPr eaLnBrk="1" hangingPunct="1">
                <a:spcBef>
                  <a:spcPct val="50000"/>
                </a:spcBef>
                <a:defRPr/>
              </a:pPr>
              <a:t>2015年3月15日星期日</a:t>
            </a:fld>
            <a:endParaRPr lang="en-US" altLang="zh-CN" sz="2000" b="1" dirty="0">
              <a:solidFill>
                <a:schemeClr val="accent5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ea typeface="楷体_GB2312" pitchFamily="49" charset="-122"/>
              <a:cs typeface="Times New Roman" pitchFamily="18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QQ图片20140423113311"/>
          <p:cNvPicPr>
            <a:picLocks noChangeAspect="1" noChangeArrowheads="1"/>
          </p:cNvPicPr>
          <p:nvPr/>
        </p:nvPicPr>
        <p:blipFill>
          <a:blip r:embed="rId2"/>
          <a:srcRect l="2504" t="1140" r="1160" b="926"/>
          <a:stretch>
            <a:fillRect/>
          </a:stretch>
        </p:blipFill>
        <p:spPr bwMode="auto">
          <a:xfrm>
            <a:off x="-32" y="0"/>
            <a:ext cx="9190038" cy="6834188"/>
          </a:xfrm>
          <a:prstGeom prst="rect">
            <a:avLst/>
          </a:prstGeom>
          <a:solidFill>
            <a:srgbClr val="FF6600">
              <a:alpha val="75000"/>
            </a:srgbClr>
          </a:solidFill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-32" y="6508086"/>
            <a:ext cx="20717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800" b="1" dirty="0" smtClean="0">
                <a:solidFill>
                  <a:schemeClr val="accent3">
                    <a:lumMod val="50000"/>
                  </a:schemeClr>
                </a:solidFill>
                <a:latin typeface="华文行楷" pitchFamily="2" charset="-122"/>
                <a:ea typeface="华文行楷" pitchFamily="2" charset="-122"/>
              </a:rPr>
              <a:t>《</a:t>
            </a:r>
            <a:r>
              <a:rPr lang="zh-CN" altLang="en-US" sz="1800" b="1" dirty="0" smtClean="0">
                <a:solidFill>
                  <a:schemeClr val="accent3">
                    <a:lumMod val="50000"/>
                  </a:schemeClr>
                </a:solidFill>
                <a:latin typeface="华文行楷" pitchFamily="2" charset="-122"/>
                <a:ea typeface="华文行楷" pitchFamily="2" charset="-122"/>
              </a:rPr>
              <a:t>大学物理实验</a:t>
            </a:r>
            <a:r>
              <a:rPr lang="en-US" altLang="zh-CN" sz="1800" b="1" dirty="0" smtClean="0">
                <a:solidFill>
                  <a:schemeClr val="accent3">
                    <a:lumMod val="50000"/>
                  </a:schemeClr>
                </a:solidFill>
                <a:latin typeface="华文行楷" pitchFamily="2" charset="-122"/>
                <a:ea typeface="华文行楷" pitchFamily="2" charset="-122"/>
              </a:rPr>
              <a:t>》</a:t>
            </a:r>
            <a:endParaRPr lang="zh-CN" altLang="en-US" sz="1800" b="1" dirty="0">
              <a:solidFill>
                <a:schemeClr val="accent3">
                  <a:lumMod val="50000"/>
                </a:schemeClr>
              </a:solidFill>
              <a:latin typeface="华文行楷" pitchFamily="2" charset="-122"/>
              <a:ea typeface="华文行楷" pitchFamily="2" charset="-122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8496443" y="6500446"/>
            <a:ext cx="7143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C913308-F349-4B6D-A68A-DD1791B4A57B}" type="slidenum">
              <a:rPr lang="zh-CN" altLang="en-US" sz="2000" b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pPr marL="0" marR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lang="zh-CN" altLang="en-US" sz="20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2015/3/15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pPr/>
              <a:t>2015/3/15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726776" y="3143248"/>
            <a:ext cx="7560000" cy="1080000"/>
          </a:xfrm>
        </p:spPr>
        <p:txBody>
          <a:bodyPr/>
          <a:lstStyle/>
          <a:p>
            <a:r>
              <a:rPr lang="zh-CN" altLang="en-US" dirty="0" smtClean="0">
                <a:solidFill>
                  <a:srgbClr val="FFC000"/>
                </a:solidFill>
              </a:rPr>
              <a:t>薄透镜焦距的测量</a:t>
            </a:r>
            <a:endParaRPr lang="zh-CN" altLang="en-US" dirty="0">
              <a:solidFill>
                <a:srgbClr val="FFC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60000" y="1080000"/>
            <a:ext cx="17235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中宋" pitchFamily="2" charset="-122"/>
                <a:ea typeface="华文中宋" pitchFamily="2" charset="-122"/>
              </a:rPr>
              <a:t>课后作业：</a:t>
            </a:r>
            <a:endParaRPr lang="zh-CN" altLang="en-US" sz="2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华文中宋" pitchFamily="2" charset="-122"/>
              <a:ea typeface="华文中宋" pitchFamily="2" charset="-122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60000" y="2052000"/>
            <a:ext cx="11079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中宋" pitchFamily="2" charset="-122"/>
                <a:ea typeface="华文中宋" pitchFamily="2" charset="-122"/>
              </a:rPr>
              <a:t>说明：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360000" y="4994844"/>
            <a:ext cx="11079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中宋" pitchFamily="2" charset="-122"/>
                <a:ea typeface="华文中宋" pitchFamily="2" charset="-122"/>
              </a:rPr>
              <a:t>上交：</a:t>
            </a:r>
          </a:p>
        </p:txBody>
      </p:sp>
      <p:sp>
        <p:nvSpPr>
          <p:cNvPr id="19" name="矩形 18"/>
          <p:cNvSpPr/>
          <p:nvPr/>
        </p:nvSpPr>
        <p:spPr>
          <a:xfrm>
            <a:off x="540000" y="5426844"/>
            <a:ext cx="81000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         请班委将作业</a:t>
            </a:r>
            <a:r>
              <a:rPr lang="zh-CN" altLang="en-US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收齐</a:t>
            </a:r>
            <a:r>
              <a:rPr lang="zh-CN" alt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（</a:t>
            </a:r>
            <a:r>
              <a:rPr lang="zh-CN" altLang="en-US" sz="20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数据表格要附在其中一并上交</a:t>
            </a:r>
            <a:r>
              <a:rPr lang="zh-CN" alt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），</a:t>
            </a:r>
            <a:r>
              <a:rPr lang="zh-CN" altLang="en-US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按照学号顺序排列</a:t>
            </a:r>
            <a:r>
              <a:rPr lang="zh-CN" alt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，在做完实验后</a:t>
            </a:r>
            <a:r>
              <a:rPr lang="zh-CN" altLang="en-US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三天内</a:t>
            </a:r>
            <a:r>
              <a:rPr lang="zh-CN" alt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，交到四楼走廊标有“</a:t>
            </a:r>
            <a:r>
              <a:rPr lang="en-US" altLang="zh-CN" sz="2000" b="1" dirty="0" smtClean="0">
                <a:solidFill>
                  <a:srgbClr val="FF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306 </a:t>
            </a:r>
            <a:r>
              <a:rPr lang="zh-CN" altLang="en-US" sz="2000" b="1" dirty="0" smtClean="0">
                <a:solidFill>
                  <a:srgbClr val="FF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薄透镜焦距</a:t>
            </a:r>
            <a:r>
              <a:rPr lang="zh-CN" alt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”</a:t>
            </a:r>
            <a:r>
              <a:rPr lang="zh-CN" alt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的柜子</a:t>
            </a:r>
          </a:p>
        </p:txBody>
      </p:sp>
      <p:sp>
        <p:nvSpPr>
          <p:cNvPr id="8" name="矩形 7"/>
          <p:cNvSpPr/>
          <p:nvPr/>
        </p:nvSpPr>
        <p:spPr>
          <a:xfrm>
            <a:off x="1080000" y="1620000"/>
            <a:ext cx="5868000" cy="40011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r>
              <a:rPr lang="zh-CN" altLang="en-US" sz="2000" b="1" dirty="0" smtClean="0">
                <a:solidFill>
                  <a:srgbClr val="0000FF"/>
                </a:solidFill>
              </a:rPr>
              <a:t>数据表格：四、数据处理</a:t>
            </a:r>
            <a:r>
              <a:rPr lang="zh-CN" altLang="en-US" sz="2000" b="1" dirty="0" smtClean="0">
                <a:solidFill>
                  <a:srgbClr val="0000FF"/>
                </a:solidFill>
              </a:rPr>
              <a:t>；五、思考题与实验</a:t>
            </a:r>
            <a:r>
              <a:rPr lang="zh-CN" altLang="en-US" sz="2000" b="1" dirty="0" smtClean="0">
                <a:solidFill>
                  <a:srgbClr val="0000FF"/>
                </a:solidFill>
              </a:rPr>
              <a:t>总结</a:t>
            </a:r>
            <a:endParaRPr lang="zh-CN" altLang="zh-CN" sz="20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540000" y="2520000"/>
            <a:ext cx="8280000" cy="2618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114000"/>
              </a:lnSpc>
            </a:pPr>
            <a:r>
              <a:rPr lang="en-US" altLang="zh-CN" b="1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zh-CN" altLang="en-US" b="1" dirty="0" smtClean="0">
                <a:latin typeface="Times New Roman" pitchFamily="18" charset="0"/>
                <a:cs typeface="Times New Roman" pitchFamily="18" charset="0"/>
              </a:rPr>
              <a:t>、数据处理的计算过程请写在报告纸的</a:t>
            </a:r>
            <a:r>
              <a:rPr lang="zh-CN" alt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第</a:t>
            </a:r>
            <a:r>
              <a:rPr lang="en-US" altLang="zh-CN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3</a:t>
            </a:r>
            <a:r>
              <a:rPr lang="zh-CN" alt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页</a:t>
            </a:r>
            <a:r>
              <a:rPr lang="zh-CN" altLang="en-US" b="1" dirty="0" smtClean="0">
                <a:latin typeface="Times New Roman" pitchFamily="18" charset="0"/>
                <a:cs typeface="Times New Roman" pitchFamily="18" charset="0"/>
              </a:rPr>
              <a:t>。</a:t>
            </a:r>
            <a:endParaRPr lang="en-US" altLang="zh-CN" b="1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lnSpc>
                <a:spcPct val="114000"/>
              </a:lnSpc>
            </a:pPr>
            <a:r>
              <a:rPr lang="en-US" altLang="zh-CN" b="1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zh-CN" altLang="en-US" b="1" dirty="0" smtClean="0">
                <a:latin typeface="Times New Roman" pitchFamily="18" charset="0"/>
                <a:cs typeface="Times New Roman" pitchFamily="18" charset="0"/>
              </a:rPr>
              <a:t>、</a:t>
            </a:r>
            <a:r>
              <a:rPr lang="zh-CN" altLang="zh-CN" b="1" dirty="0" smtClean="0"/>
              <a:t>计算步骤应详细，</a:t>
            </a:r>
            <a:r>
              <a:rPr lang="zh-CN" altLang="zh-CN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每一步</a:t>
            </a:r>
            <a:r>
              <a:rPr lang="zh-CN" altLang="zh-CN" b="1" dirty="0" smtClean="0"/>
              <a:t>都要有</a:t>
            </a:r>
            <a:r>
              <a:rPr lang="zh-CN" altLang="zh-CN" b="1" dirty="0" smtClean="0">
                <a:solidFill>
                  <a:srgbClr val="FF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原始公式，数据代入过程和</a:t>
            </a:r>
            <a:r>
              <a:rPr lang="zh-CN" altLang="en-US" b="1" dirty="0" smtClean="0">
                <a:solidFill>
                  <a:srgbClr val="FF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计算</a:t>
            </a:r>
            <a:r>
              <a:rPr lang="zh-CN" altLang="zh-CN" b="1" dirty="0" smtClean="0">
                <a:solidFill>
                  <a:srgbClr val="FF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结果</a:t>
            </a:r>
            <a:r>
              <a:rPr lang="zh-CN" alt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，</a:t>
            </a:r>
            <a:r>
              <a:rPr lang="zh-CN" altLang="zh-CN" b="1" dirty="0" smtClean="0"/>
              <a:t>计算结果应包含</a:t>
            </a:r>
            <a:r>
              <a:rPr lang="zh-CN" altLang="zh-CN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数值和单位</a:t>
            </a:r>
            <a:r>
              <a:rPr lang="zh-CN" alt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；</a:t>
            </a:r>
            <a:r>
              <a:rPr lang="zh-CN" altLang="zh-CN" b="1" dirty="0" smtClean="0"/>
              <a:t>计算过程中，得出的结果应</a:t>
            </a:r>
            <a:r>
              <a:rPr lang="zh-CN" altLang="zh-CN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多取几位有效数字</a:t>
            </a:r>
            <a:r>
              <a:rPr lang="zh-CN" altLang="zh-CN" b="1" dirty="0" smtClean="0"/>
              <a:t>，在写出标准表达式时，再参照教材进行</a:t>
            </a:r>
            <a:r>
              <a:rPr lang="zh-CN" altLang="zh-CN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修约</a:t>
            </a:r>
            <a:r>
              <a:rPr lang="zh-CN" altLang="zh-CN" b="1" dirty="0" smtClean="0"/>
              <a:t>。</a:t>
            </a:r>
            <a:r>
              <a:rPr lang="zh-CN" altLang="en-US" b="1" dirty="0" smtClean="0">
                <a:latin typeface="Times New Roman" pitchFamily="18" charset="0"/>
                <a:cs typeface="Times New Roman" pitchFamily="18" charset="0"/>
              </a:rPr>
              <a:t>计算完毕后</a:t>
            </a:r>
            <a:r>
              <a:rPr lang="zh-CN" altLang="en-US" b="1" dirty="0" smtClean="0">
                <a:latin typeface="Times New Roman" pitchFamily="18" charset="0"/>
                <a:cs typeface="Times New Roman" pitchFamily="18" charset="0"/>
              </a:rPr>
              <a:t>进行</a:t>
            </a:r>
            <a:r>
              <a:rPr lang="zh-CN" alt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误差分析</a:t>
            </a:r>
            <a:r>
              <a:rPr lang="zh-CN" altLang="en-US" b="1" dirty="0" smtClean="0">
                <a:latin typeface="Times New Roman" pitchFamily="18" charset="0"/>
                <a:cs typeface="Times New Roman" pitchFamily="18" charset="0"/>
              </a:rPr>
              <a:t>。</a:t>
            </a:r>
            <a:endParaRPr lang="zh-CN" altLang="zh-CN" b="1" dirty="0" smtClean="0"/>
          </a:p>
          <a:p>
            <a:pPr>
              <a:lnSpc>
                <a:spcPct val="114000"/>
              </a:lnSpc>
            </a:pPr>
            <a:r>
              <a:rPr lang="en-US" altLang="zh-CN" b="1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zh-CN" altLang="en-US" b="1" dirty="0" smtClean="0">
                <a:latin typeface="Times New Roman" pitchFamily="18" charset="0"/>
                <a:cs typeface="Times New Roman" pitchFamily="18" charset="0"/>
              </a:rPr>
              <a:t>、</a:t>
            </a:r>
            <a:r>
              <a:rPr lang="zh-CN" altLang="en-US" b="1" dirty="0" smtClean="0">
                <a:latin typeface="Times New Roman" pitchFamily="18" charset="0"/>
                <a:cs typeface="Times New Roman" pitchFamily="18" charset="0"/>
              </a:rPr>
              <a:t>思考题的</a:t>
            </a:r>
            <a:r>
              <a:rPr lang="zh-CN" alt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第</a:t>
            </a:r>
            <a:r>
              <a:rPr lang="en-US" altLang="zh-CN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1~5</a:t>
            </a:r>
            <a:r>
              <a:rPr lang="zh-CN" alt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题</a:t>
            </a:r>
            <a:r>
              <a:rPr lang="zh-CN" altLang="en-US" b="1" dirty="0" smtClean="0">
                <a:latin typeface="Times New Roman" pitchFamily="18" charset="0"/>
                <a:cs typeface="Times New Roman" pitchFamily="18" charset="0"/>
              </a:rPr>
              <a:t>均为</a:t>
            </a:r>
            <a:r>
              <a:rPr lang="zh-CN" altLang="en-US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填空题</a:t>
            </a:r>
            <a:r>
              <a:rPr lang="zh-CN" altLang="en-US" b="1" dirty="0" smtClean="0">
                <a:latin typeface="Times New Roman" pitchFamily="18" charset="0"/>
                <a:cs typeface="Times New Roman" pitchFamily="18" charset="0"/>
              </a:rPr>
              <a:t>，</a:t>
            </a:r>
            <a:r>
              <a:rPr lang="zh-CN" alt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将答案直接填入空格</a:t>
            </a:r>
            <a:r>
              <a:rPr lang="zh-CN" altLang="en-US" b="1" dirty="0" smtClean="0">
                <a:latin typeface="Times New Roman" pitchFamily="18" charset="0"/>
                <a:cs typeface="Times New Roman" pitchFamily="18" charset="0"/>
              </a:rPr>
              <a:t>，</a:t>
            </a:r>
            <a:r>
              <a:rPr lang="zh-CN" alt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不必</a:t>
            </a:r>
            <a:r>
              <a:rPr lang="zh-CN" altLang="en-US" b="1" dirty="0" smtClean="0">
                <a:latin typeface="Times New Roman" pitchFamily="18" charset="0"/>
                <a:cs typeface="Times New Roman" pitchFamily="18" charset="0"/>
              </a:rPr>
              <a:t>再抄写在报告纸上；</a:t>
            </a:r>
            <a:r>
              <a:rPr lang="zh-CN" alt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第</a:t>
            </a:r>
            <a:r>
              <a:rPr lang="en-US" altLang="zh-CN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6</a:t>
            </a:r>
            <a:r>
              <a:rPr lang="zh-CN" alt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题</a:t>
            </a:r>
            <a:r>
              <a:rPr lang="zh-CN" alt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为</a:t>
            </a:r>
            <a:r>
              <a:rPr lang="zh-CN" altLang="en-US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问答题</a:t>
            </a:r>
            <a:r>
              <a:rPr lang="zh-CN" alt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，</a:t>
            </a:r>
            <a:r>
              <a:rPr lang="zh-CN" altLang="en-US" b="1" dirty="0" smtClean="0">
                <a:latin typeface="Times New Roman" pitchFamily="18" charset="0"/>
                <a:cs typeface="Times New Roman" pitchFamily="18" charset="0"/>
              </a:rPr>
              <a:t>答案</a:t>
            </a:r>
            <a:r>
              <a:rPr lang="zh-CN" altLang="en-US" b="1" dirty="0" smtClean="0">
                <a:latin typeface="Times New Roman" pitchFamily="18" charset="0"/>
                <a:cs typeface="Times New Roman" pitchFamily="18" charset="0"/>
              </a:rPr>
              <a:t>请写在报告纸</a:t>
            </a:r>
            <a:r>
              <a:rPr lang="zh-CN" alt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第</a:t>
            </a:r>
            <a:r>
              <a:rPr lang="en-US" altLang="zh-CN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4</a:t>
            </a:r>
            <a:r>
              <a:rPr lang="zh-CN" alt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页的“六、思考题解答”</a:t>
            </a:r>
            <a:r>
              <a:rPr lang="zh-CN" alt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处，不必抄题目</a:t>
            </a:r>
            <a:r>
              <a:rPr lang="zh-CN" altLang="en-US" b="1" dirty="0" smtClean="0">
                <a:latin typeface="Times New Roman" pitchFamily="18" charset="0"/>
                <a:cs typeface="Times New Roman" pitchFamily="18" charset="0"/>
              </a:rPr>
              <a:t>。</a:t>
            </a:r>
            <a:endParaRPr lang="en-US" altLang="zh-CN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14000"/>
              </a:lnSpc>
            </a:pPr>
            <a:r>
              <a:rPr lang="en-US" altLang="zh-CN" b="1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zh-CN" altLang="en-US" b="1" dirty="0" smtClean="0">
                <a:latin typeface="Times New Roman" pitchFamily="18" charset="0"/>
                <a:cs typeface="Times New Roman" pitchFamily="18" charset="0"/>
              </a:rPr>
              <a:t>、</a:t>
            </a:r>
            <a:r>
              <a:rPr lang="zh-CN" altLang="en-US" b="1" dirty="0" smtClean="0">
                <a:latin typeface="Times New Roman" pitchFamily="18" charset="0"/>
                <a:cs typeface="Times New Roman" pitchFamily="18" charset="0"/>
              </a:rPr>
              <a:t>实验</a:t>
            </a:r>
            <a:r>
              <a:rPr lang="zh-CN" altLang="en-US" b="1" dirty="0" smtClean="0">
                <a:latin typeface="Times New Roman" pitchFamily="18" charset="0"/>
                <a:cs typeface="Times New Roman" pitchFamily="18" charset="0"/>
              </a:rPr>
              <a:t>总结写</a:t>
            </a:r>
            <a:r>
              <a:rPr lang="zh-CN" altLang="en-US" b="1" dirty="0" smtClean="0">
                <a:latin typeface="Times New Roman" pitchFamily="18" charset="0"/>
                <a:cs typeface="Times New Roman" pitchFamily="18" charset="0"/>
              </a:rPr>
              <a:t>在报告纸</a:t>
            </a:r>
            <a:r>
              <a:rPr lang="zh-CN" alt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第</a:t>
            </a:r>
            <a:r>
              <a:rPr lang="en-US" altLang="zh-CN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4</a:t>
            </a:r>
            <a:r>
              <a:rPr lang="zh-CN" alt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页的“七、实验总结”处</a:t>
            </a:r>
            <a:r>
              <a:rPr lang="zh-CN" altLang="en-US" b="1" dirty="0" smtClean="0">
                <a:latin typeface="Times New Roman" pitchFamily="18" charset="0"/>
                <a:cs typeface="Times New Roman" pitchFamily="18" charset="0"/>
              </a:rPr>
              <a:t>。</a:t>
            </a:r>
            <a:endParaRPr lang="en-US" altLang="zh-CN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14000"/>
              </a:lnSpc>
            </a:pPr>
            <a:r>
              <a:rPr lang="en-US" altLang="zh-CN" b="1" dirty="0" smtClean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zh-CN" altLang="en-US" b="1" dirty="0" smtClean="0">
                <a:latin typeface="Times New Roman" pitchFamily="18" charset="0"/>
                <a:cs typeface="Times New Roman" pitchFamily="18" charset="0"/>
              </a:rPr>
              <a:t>、</a:t>
            </a:r>
            <a:r>
              <a:rPr lang="zh-CN" altLang="en-US" b="1" dirty="0" smtClean="0">
                <a:latin typeface="Times New Roman" pitchFamily="18" charset="0"/>
                <a:cs typeface="Times New Roman" pitchFamily="18" charset="0"/>
              </a:rPr>
              <a:t>书写时请</a:t>
            </a:r>
            <a:r>
              <a:rPr lang="zh-CN" altLang="en-US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整齐、规范</a:t>
            </a:r>
            <a:r>
              <a:rPr lang="zh-CN" altLang="en-US" b="1" dirty="0" smtClean="0">
                <a:latin typeface="Times New Roman" pitchFamily="18" charset="0"/>
                <a:cs typeface="Times New Roman" pitchFamily="18" charset="0"/>
              </a:rPr>
              <a:t>，写在报告纸划好的</a:t>
            </a:r>
            <a:r>
              <a:rPr lang="zh-CN" altLang="en-US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横线</a:t>
            </a:r>
            <a:r>
              <a:rPr lang="zh-CN" altLang="en-US" b="1" dirty="0" smtClean="0">
                <a:latin typeface="Times New Roman" pitchFamily="18" charset="0"/>
                <a:cs typeface="Times New Roman" pitchFamily="18" charset="0"/>
              </a:rPr>
              <a:t>上。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福建农林大学最新ppt模板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福建农林大学最新ppt模板</Template>
  <TotalTime>86</TotalTime>
  <Words>238</Words>
  <PresentationFormat>全屏显示(4:3)</PresentationFormat>
  <Paragraphs>11</Paragraphs>
  <Slides>2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3" baseType="lpstr">
      <vt:lpstr>福建农林大学最新ppt模板</vt:lpstr>
      <vt:lpstr>薄透镜焦距的测量</vt:lpstr>
      <vt:lpstr>幻灯片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Administrator</dc:creator>
  <cp:lastModifiedBy>dreamsummit</cp:lastModifiedBy>
  <cp:revision>19</cp:revision>
  <dcterms:created xsi:type="dcterms:W3CDTF">2014-08-22T03:25:38Z</dcterms:created>
  <dcterms:modified xsi:type="dcterms:W3CDTF">2015-03-15T07:52:00Z</dcterms:modified>
</cp:coreProperties>
</file>