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 cstate="print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2016年3月2日星期三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 cstate="print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光电效应测定普朗克常数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数据表格：四、数据处理；六、思考题；实验总结</a:t>
            </a:r>
            <a:endParaRPr lang="zh-CN" altLang="en-US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4932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328000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407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光电效应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9749" y="2412000"/>
            <a:ext cx="8280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、数据处理要求的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题为作图题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，要求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用铅笔在坐标纸上，分别对四个表格规范化制图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（具体方法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可查看绪论部分），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图画好后，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应整齐地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贴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在报告纸上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；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、数据处理要求的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题为计算题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，可参考题目中给出的公式，将计算步骤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详细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地写在报告纸的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，每一步都要有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原始公式，数据代入过程和计算结果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、思考题均为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，将答案写在报告纸上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标明题目序号，不必抄题目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、实验总结写在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 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106</TotalTime>
  <Words>239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光电效应测定普朗克常数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lenovo</cp:lastModifiedBy>
  <cp:revision>23</cp:revision>
  <dcterms:created xsi:type="dcterms:W3CDTF">2014-08-22T03:25:38Z</dcterms:created>
  <dcterms:modified xsi:type="dcterms:W3CDTF">2016-03-02T08:56:18Z</dcterms:modified>
</cp:coreProperties>
</file>