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58" r:id="rId2"/>
    <p:sldId id="435" r:id="rId3"/>
  </p:sldIdLst>
  <p:sldSz cx="9144000" cy="6858000" type="screen4x3"/>
  <p:notesSz cx="6815138" cy="99425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FFFFFF"/>
    <a:srgbClr val="FF3300"/>
    <a:srgbClr val="CC0000"/>
    <a:srgbClr val="DEDEDE"/>
    <a:srgbClr val="FFFF99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79" autoAdjust="0"/>
    <p:restoredTop sz="94683" autoAdjust="0"/>
  </p:normalViewPr>
  <p:slideViewPr>
    <p:cSldViewPr>
      <p:cViewPr varScale="1">
        <p:scale>
          <a:sx n="89" d="100"/>
          <a:sy n="89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0023D56-5556-40FB-A47A-73F6C9D22F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991682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388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9038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388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8B27FBF-7C86-44C0-BF68-14B98BAA95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92840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2014年9月3日星期三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73570429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869652" y="3143248"/>
            <a:ext cx="7560000" cy="1080000"/>
          </a:xfrm>
        </p:spPr>
        <p:txBody>
          <a:bodyPr/>
          <a:lstStyle/>
          <a:p>
            <a:r>
              <a:rPr lang="zh-CN" altLang="en-US" dirty="0" smtClean="0"/>
              <a:t>空气热机</a:t>
            </a:r>
            <a:endParaRPr lang="zh-CN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0000" y="1080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000" y="1980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14" name="矩形 13"/>
          <p:cNvSpPr/>
          <p:nvPr/>
        </p:nvSpPr>
        <p:spPr>
          <a:xfrm>
            <a:off x="1080000" y="1584000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数据表格：三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、数据处理；四、思考题；实验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总结</a:t>
            </a:r>
            <a:endParaRPr lang="zh-CN" altLang="en-US" sz="20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0000" y="2412000"/>
            <a:ext cx="8280000" cy="271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1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、数据处理为作图题，注意：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(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1) 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在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A4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大小的坐标纸上用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铅笔作图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;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 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(2) 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用“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×</a:t>
            </a:r>
            <a:r>
              <a:rPr lang="zh-CN" altLang="en-US" sz="1800" b="1" dirty="0" smtClean="0">
                <a:solidFill>
                  <a:srgbClr val="00B050"/>
                </a:solidFill>
                <a:ea typeface="+mn-ea"/>
                <a:cs typeface="Times New Roman" pitchFamily="18" charset="0"/>
              </a:rPr>
              <a:t>”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描点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; (3) 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选择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合适的坐标分度值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，在坐标轴上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标明名称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单位，再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按顺序标出坐标轴整分格上的量值，使图形充满全部坐标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纸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。</a:t>
            </a:r>
            <a:endParaRPr lang="zh-CN" altLang="en-US" sz="1800" b="1" dirty="0" smtClean="0">
              <a:ea typeface="+mn-ea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2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、思考题写在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报告纸上第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页的“六、思考题解答”处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，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必须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抄题目。</a:t>
            </a:r>
            <a:endParaRPr lang="en-US" altLang="zh-CN" sz="1800" b="1" dirty="0" smtClean="0">
              <a:ea typeface="+mn-ea"/>
              <a:cs typeface="Times New Roman" pitchFamily="18" charset="0"/>
            </a:endParaRPr>
          </a:p>
          <a:p>
            <a:pPr fontAlgn="t"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3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、实验总结写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在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报告纸上第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页的“七、实验总结” 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处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；提示：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 (1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) 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  <a:sym typeface="Wingdings" panose="05000000000000000000" pitchFamily="2" charset="2"/>
              </a:rPr>
              <a:t>对比外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  <a:sym typeface="Wingdings" panose="05000000000000000000" pitchFamily="2" charset="2"/>
              </a:rPr>
              <a:t>燃机与内燃机的不同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  <a:sym typeface="Wingdings" panose="05000000000000000000" pitchFamily="2" charset="2"/>
              </a:rPr>
              <a:t>特点；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(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2</a:t>
            </a:r>
            <a:r>
              <a:rPr lang="en-US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) </a:t>
            </a:r>
            <a:r>
              <a:rPr lang="zh-CN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对</a:t>
            </a:r>
            <a:r>
              <a:rPr lang="zh-CN" altLang="zh-C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本次实验教学视频及课堂实验过程的意见和建议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本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实验的数据处理</a:t>
            </a:r>
            <a:r>
              <a:rPr lang="zh-CN" altLang="en-US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没有计算题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，因此可将坐标纸贴在报告纸的</a:t>
            </a:r>
            <a:r>
              <a:rPr lang="zh-CN" altLang="en-US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第</a:t>
            </a:r>
            <a:r>
              <a:rPr lang="en-US" altLang="zh-C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3</a:t>
            </a:r>
            <a:r>
              <a:rPr lang="zh-CN" altLang="en-US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。</a:t>
            </a:r>
            <a:endParaRPr lang="zh-CN" altLang="en-US" sz="1800" b="1" dirty="0" smtClean="0">
              <a:ea typeface="+mn-ea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5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书写时请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整齐、规范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，写在报告纸划好的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横线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上。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0000" y="5040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7" name="矩形 16"/>
          <p:cNvSpPr/>
          <p:nvPr/>
        </p:nvSpPr>
        <p:spPr>
          <a:xfrm>
            <a:off x="540000" y="5472000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401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空气热机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12022</TotalTime>
  <Words>256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空气热机</vt:lpstr>
      <vt:lpstr>幻灯片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shuo</dc:creator>
  <cp:lastModifiedBy>dreamsummit</cp:lastModifiedBy>
  <cp:revision>647</cp:revision>
  <dcterms:created xsi:type="dcterms:W3CDTF">2004-11-09T01:36:37Z</dcterms:created>
  <dcterms:modified xsi:type="dcterms:W3CDTF">2014-09-03T08:24:52Z</dcterms:modified>
</cp:coreProperties>
</file>