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58" r:id="rId2"/>
    <p:sldId id="409" r:id="rId3"/>
  </p:sldIdLst>
  <p:sldSz cx="9144000" cy="6858000" type="screen4x3"/>
  <p:notesSz cx="6815138" cy="99425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FF3300"/>
    <a:srgbClr val="CC0000"/>
    <a:srgbClr val="FF0000"/>
    <a:srgbClr val="DEDEDE"/>
    <a:srgbClr val="FFFF99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79" autoAdjust="0"/>
    <p:restoredTop sz="94635" autoAdjust="0"/>
  </p:normalViewPr>
  <p:slideViewPr>
    <p:cSldViewPr>
      <p:cViewPr varScale="1">
        <p:scale>
          <a:sx n="84" d="100"/>
          <a:sy n="84" d="100"/>
        </p:scale>
        <p:origin x="-11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0023D56-5556-40FB-A47A-73F6C9D22F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991682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2388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9038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2388" y="9445625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100" b="0">
                <a:effectLst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8B27FBF-7C86-44C0-BF68-14B98BAA95F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92840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2014年9月3日星期三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73570429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2014/9/3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ransition>
    <p:push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落球法测量液体的粘滞系数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60363" y="1080000"/>
            <a:ext cx="17224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0000" y="1944000"/>
            <a:ext cx="109855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1079500" y="1548000"/>
            <a:ext cx="5868000" cy="400110"/>
          </a:xfrm>
          <a:prstGeom prst="rect">
            <a:avLst/>
          </a:prstGeom>
          <a:solidFill>
            <a:srgbClr val="F2DCDB"/>
          </a:solidFill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数据表格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：四、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数据处理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；五、</a:t>
            </a:r>
            <a:r>
              <a:rPr lang="zh-CN" altLang="en-US" sz="2000" b="1" dirty="0" smtClean="0">
                <a:solidFill>
                  <a:srgbClr val="0000FF"/>
                </a:solidFill>
                <a:latin typeface="+mn-ea"/>
                <a:ea typeface="+mn-ea"/>
              </a:rPr>
              <a:t>思考题；实验总结</a:t>
            </a:r>
            <a:endParaRPr lang="zh-CN" altLang="en-US" sz="20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539749" y="2340000"/>
            <a:ext cx="8280000" cy="28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>
              <a:lnSpc>
                <a:spcPct val="125000"/>
              </a:lnSpc>
            </a:pPr>
            <a:r>
              <a:rPr lang="en-US" altLang="zh-CN" sz="1800" b="1" dirty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、数据处理的计算过程请写在报告纸的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第</a:t>
            </a: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sz="1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zh-CN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计算步骤应详细，</a:t>
            </a:r>
            <a:r>
              <a:rPr lang="zh-CN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每一步</a:t>
            </a:r>
            <a:r>
              <a:rPr lang="zh-CN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都要有</a:t>
            </a:r>
            <a:r>
              <a:rPr lang="zh-CN" altLang="zh-CN" sz="1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原始公式，数据代入过程和</a:t>
            </a:r>
            <a:r>
              <a:rPr lang="zh-CN" altLang="en-US" sz="1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计算</a:t>
            </a:r>
            <a:r>
              <a:rPr lang="zh-CN" altLang="zh-CN" sz="1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结果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计算结果应包含</a:t>
            </a:r>
            <a:r>
              <a:rPr lang="zh-CN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数值和单位</a:t>
            </a:r>
            <a:r>
              <a:rPr lang="zh-CN" alt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  <a:r>
              <a:rPr lang="zh-CN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计算过程中，得出的结果应</a:t>
            </a:r>
            <a:r>
              <a:rPr lang="zh-CN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多取几位有效数字</a:t>
            </a:r>
            <a:r>
              <a:rPr lang="zh-CN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，在写出标准表达式时，再参照教材进行</a:t>
            </a:r>
            <a:r>
              <a:rPr lang="zh-CN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修约</a:t>
            </a:r>
            <a:r>
              <a:rPr lang="zh-CN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计算完毕后</a:t>
            </a:r>
            <a:r>
              <a:rPr lang="zh-CN" altLang="en-US" sz="1800" b="1" dirty="0">
                <a:latin typeface="Times New Roman" pitchFamily="18" charset="0"/>
                <a:ea typeface="+mn-ea"/>
                <a:cs typeface="Times New Roman" pitchFamily="18" charset="0"/>
              </a:rPr>
              <a:t>进行实验</a:t>
            </a:r>
            <a:r>
              <a:rPr lang="zh-CN" alt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误差分析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sz="1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、思考题均为</a:t>
            </a:r>
            <a:r>
              <a:rPr lang="zh-CN" altLang="en-US" sz="1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问答题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将答案写在报告纸上第</a:t>
            </a: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页的“六、思考题解答”处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必须抄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题目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sz="1800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、实验总结写在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报告纸上第</a:t>
            </a:r>
            <a:r>
              <a:rPr lang="en-US" altLang="zh-CN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页的“七、实验总结” 处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  <a:p>
            <a:pPr>
              <a:lnSpc>
                <a:spcPct val="125000"/>
              </a:lnSpc>
            </a:pPr>
            <a:r>
              <a:rPr lang="en-US" altLang="zh-CN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、书写时请</a:t>
            </a:r>
            <a:r>
              <a:rPr lang="zh-CN" altLang="en-US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整齐、规范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，写在报告纸划好的</a:t>
            </a:r>
            <a:r>
              <a:rPr lang="zh-CN" altLang="en-US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横线</a:t>
            </a:r>
            <a:r>
              <a:rPr lang="zh-CN" altLang="en-US" sz="1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上。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363" y="5040000"/>
            <a:ext cx="109855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472000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312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粘滞系数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的柜子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11897</TotalTime>
  <Words>223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落球法测量液体的粘滞系数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shuo</dc:creator>
  <cp:lastModifiedBy>dreamsummit</cp:lastModifiedBy>
  <cp:revision>615</cp:revision>
  <dcterms:created xsi:type="dcterms:W3CDTF">2004-11-09T01:36:37Z</dcterms:created>
  <dcterms:modified xsi:type="dcterms:W3CDTF">2014-09-03T08:41:54Z</dcterms:modified>
</cp:coreProperties>
</file>