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2014年9月3日星期三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刚体转动惯量的测定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07154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0002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7" name="矩形 6"/>
          <p:cNvSpPr/>
          <p:nvPr/>
        </p:nvSpPr>
        <p:spPr>
          <a:xfrm>
            <a:off x="1080000" y="1571612"/>
            <a:ext cx="5862502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</a:rPr>
              <a:t>数据表格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：</a:t>
            </a:r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四、数据处理；六、思考题；实验总结</a:t>
            </a:r>
            <a:endParaRPr lang="en-US" altLang="zh-CN" sz="2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000" y="513031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517156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306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转动惯量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的柜子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9749" y="2380008"/>
            <a:ext cx="8280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、数据处理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将答案直接填入空格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不必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再抄写在报告纸上（计算过程不用写）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、数据处理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，误差分析为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文字叙述题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，主要分析</a:t>
            </a:r>
            <a:r>
              <a:rPr lang="zh-CN" alt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实验中引起误差的原因及如何消除或减小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将答案写在报告纸的第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、思考题为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问答题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将答案写在报告纸上第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页的“六、思考题解答”处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不需要抄题目。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、实验总结为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文字叙述题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写在报告纸上第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页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的“七、实验总结”处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主要说明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通过本实验对哪些物理概念进一步了解，实验过程中的启示和收获，实验中需要特别注意什么。更进一步可以通过查阅资料比较其它测量转动惯量的方法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（选做，可加分）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83</TotalTime>
  <Words>235</Words>
  <PresentationFormat>全屏显示(4:3)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刚体转动惯量的测定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dreamsummit</cp:lastModifiedBy>
  <cp:revision>18</cp:revision>
  <dcterms:created xsi:type="dcterms:W3CDTF">2014-08-22T03:25:38Z</dcterms:created>
  <dcterms:modified xsi:type="dcterms:W3CDTF">2014-09-03T05:15:05Z</dcterms:modified>
</cp:coreProperties>
</file>