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2015年3月15日星期日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用霍尔元件测量磁场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7154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002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7" name="矩形 6"/>
          <p:cNvSpPr/>
          <p:nvPr/>
        </p:nvSpPr>
        <p:spPr>
          <a:xfrm>
            <a:off x="1080000" y="1571612"/>
            <a:ext cx="5862502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数据表格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：四、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数据处理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；六、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思考题；实验总结</a:t>
            </a:r>
            <a:endParaRPr lang="zh-CN" altLang="en-US" sz="2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000" y="513031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517156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406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霍尔效应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的柜子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539749" y="2412000"/>
            <a:ext cx="8280000" cy="280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altLang="zh-CN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数据处理要求的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题为</a:t>
            </a:r>
            <a:r>
              <a:rPr lang="zh-CN" altLang="en-US" b="1" dirty="0" smtClean="0">
                <a:solidFill>
                  <a:srgbClr val="33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作图题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，必须</a:t>
            </a:r>
            <a:r>
              <a:rPr lang="zh-CN" alt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在坐标纸上用铅笔作图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；表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表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要用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图解法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计算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出直线方程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（即计算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出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斜率与截距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思考题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填空题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将答案直接填入空格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不必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再抄写在报告纸上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思考题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问答题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将答案写在报告纸上第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页的“六、思考题解答” 处，标明题目序号，不必抄题目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、实验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总结写在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页的“七、实验总结” 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对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个表格的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实验结果总结，比如：固定励磁电流，增加霍尔元件的工作电流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，霍尔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电压呈</a:t>
            </a:r>
            <a:r>
              <a:rPr lang="zh-CN" altLang="en-US" b="1" u="sng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CN" altLang="en-US" b="1" i="1" u="sng" dirty="0" smtClean="0">
                <a:latin typeface="Times New Roman" pitchFamily="18" charset="0"/>
                <a:cs typeface="Times New Roman" pitchFamily="18" charset="0"/>
              </a:rPr>
              <a:t>   性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增加；固定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工作电流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，增加励磁电流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即改变磁场强度，霍尔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电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压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呈</a:t>
            </a:r>
            <a:r>
              <a:rPr lang="zh-CN" altLang="en-US" b="1" u="sng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CN" altLang="en-US" b="1" i="1" u="sng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CN" altLang="en-US" b="1" i="1" u="sng" dirty="0" smtClean="0">
                <a:latin typeface="Times New Roman" pitchFamily="18" charset="0"/>
                <a:cs typeface="Times New Roman" pitchFamily="18" charset="0"/>
              </a:rPr>
              <a:t>性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增加等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书写时请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整齐、规范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，写在报告纸划好的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横线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上。</a:t>
            </a:r>
            <a:endParaRPr lang="zh-CN" alt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123</TotalTime>
  <Words>244</Words>
  <PresentationFormat>全屏显示(4:3)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用霍尔元件测量磁场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dreamsummit</cp:lastModifiedBy>
  <cp:revision>24</cp:revision>
  <dcterms:created xsi:type="dcterms:W3CDTF">2014-08-22T03:25:38Z</dcterms:created>
  <dcterms:modified xsi:type="dcterms:W3CDTF">2015-03-15T07:21:40Z</dcterms:modified>
</cp:coreProperties>
</file>