
<file path=[Content_Types].xml><?xml version="1.0" encoding="utf-8"?>
<Types xmlns="http://schemas.openxmlformats.org/package/2006/content-types"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6" r:id="rId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0000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18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2539"/>
          <p:cNvPicPr>
            <a:picLocks noChangeAspect="1" noChangeArrowheads="1"/>
          </p:cNvPicPr>
          <p:nvPr/>
        </p:nvPicPr>
        <p:blipFill>
          <a:blip r:embed="rId2" cstate="print"/>
          <a:srcRect l="1697" t="2324" r="1868" b="829"/>
          <a:stretch>
            <a:fillRect/>
          </a:stretch>
        </p:blipFill>
        <p:spPr bwMode="auto">
          <a:xfrm>
            <a:off x="-50800" y="-17463"/>
            <a:ext cx="9197975" cy="6907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标题 1"/>
          <p:cNvSpPr>
            <a:spLocks noGrp="1"/>
          </p:cNvSpPr>
          <p:nvPr>
            <p:ph type="ctrTitle" hasCustomPrompt="1"/>
          </p:nvPr>
        </p:nvSpPr>
        <p:spPr>
          <a:xfrm>
            <a:off x="642910" y="3143248"/>
            <a:ext cx="7560000" cy="1080000"/>
          </a:xfrm>
        </p:spPr>
        <p:txBody>
          <a:bodyPr/>
          <a:lstStyle>
            <a:lvl1pPr>
              <a:defRPr b="1">
                <a:solidFill>
                  <a:srgbClr val="CC9900"/>
                </a:solidFill>
                <a:latin typeface="黑体" pitchFamily="49" charset="-122"/>
                <a:ea typeface="黑体" pitchFamily="49" charset="-122"/>
              </a:defRPr>
            </a:lvl1pPr>
          </a:lstStyle>
          <a:p>
            <a:r>
              <a:rPr lang="zh-CN" altLang="en-US" dirty="0" smtClean="0"/>
              <a:t>单击此处输入实验名称</a:t>
            </a:r>
            <a:endParaRPr lang="zh-CN" alt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667022" y="5786454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dirty="0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行楷" pitchFamily="2" charset="-122"/>
                <a:ea typeface="华文行楷" pitchFamily="2" charset="-122"/>
              </a:rPr>
              <a:t>大学物理实验教学中心</a:t>
            </a:r>
            <a:endParaRPr lang="zh-CN" altLang="en-US" sz="2400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10" name="Text Box 11"/>
          <p:cNvSpPr txBox="1">
            <a:spLocks noChangeArrowheads="1"/>
          </p:cNvSpPr>
          <p:nvPr/>
        </p:nvSpPr>
        <p:spPr bwMode="auto">
          <a:xfrm>
            <a:off x="4692670" y="5072074"/>
            <a:ext cx="273685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  <a:defRPr/>
            </a:pPr>
            <a:fld id="{E61C321C-DB2B-48C3-849D-17B756203CA7}" type="datetime3">
              <a:rPr lang="zh-CN" altLang="en-US" sz="2000" b="1" smtClean="0">
                <a:solidFill>
                  <a:schemeClr val="accent5">
                    <a:lumMod val="20000"/>
                    <a:lumOff val="8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楷体_GB2312" pitchFamily="49" charset="-122"/>
                <a:cs typeface="Times New Roman" pitchFamily="18" charset="0"/>
              </a:rPr>
              <a:pPr eaLnBrk="1" hangingPunct="1">
                <a:spcBef>
                  <a:spcPct val="50000"/>
                </a:spcBef>
                <a:defRPr/>
              </a:pPr>
              <a:t>2015年9月3日星期四</a:t>
            </a:fld>
            <a:endParaRPr lang="en-US" altLang="zh-CN" sz="2000" b="1" dirty="0">
              <a:solidFill>
                <a:schemeClr val="accent5">
                  <a:lumMod val="20000"/>
                  <a:lumOff val="8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楷体_GB2312" pitchFamily="49" charset="-122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QQ图片20140423113311"/>
          <p:cNvPicPr>
            <a:picLocks noChangeAspect="1" noChangeArrowheads="1"/>
          </p:cNvPicPr>
          <p:nvPr/>
        </p:nvPicPr>
        <p:blipFill>
          <a:blip r:embed="rId2" cstate="print"/>
          <a:srcRect l="2504" t="1140" r="1160" b="926"/>
          <a:stretch>
            <a:fillRect/>
          </a:stretch>
        </p:blipFill>
        <p:spPr bwMode="auto">
          <a:xfrm>
            <a:off x="-32" y="0"/>
            <a:ext cx="9190038" cy="6834188"/>
          </a:xfrm>
          <a:prstGeom prst="rect">
            <a:avLst/>
          </a:prstGeom>
          <a:solidFill>
            <a:srgbClr val="FF6600">
              <a:alpha val="75000"/>
            </a:srgbClr>
          </a:solidFill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-32" y="6508086"/>
            <a:ext cx="20717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《</a:t>
            </a:r>
            <a:r>
              <a:rPr lang="zh-CN" altLang="en-US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大学物理实验</a:t>
            </a:r>
            <a:r>
              <a:rPr lang="en-US" altLang="zh-CN" sz="1800" b="1" dirty="0" smtClean="0">
                <a:solidFill>
                  <a:schemeClr val="accent3">
                    <a:lumMod val="50000"/>
                  </a:schemeClr>
                </a:solidFill>
                <a:latin typeface="华文行楷" pitchFamily="2" charset="-122"/>
                <a:ea typeface="华文行楷" pitchFamily="2" charset="-122"/>
              </a:rPr>
              <a:t>》</a:t>
            </a:r>
            <a:endParaRPr lang="zh-CN" altLang="en-US" sz="1800" b="1" dirty="0">
              <a:solidFill>
                <a:schemeClr val="accent3">
                  <a:lumMod val="50000"/>
                </a:schemeClr>
              </a:solidFill>
              <a:latin typeface="华文行楷" pitchFamily="2" charset="-122"/>
              <a:ea typeface="华文行楷" pitchFamily="2" charset="-122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8496443" y="6500446"/>
            <a:ext cx="71438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C913308-F349-4B6D-A68A-DD1791B4A57B}" type="slidenum">
              <a:rPr lang="zh-CN" altLang="en-US" sz="2000" b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pPr marL="0" marR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lang="zh-CN" altLang="en-US" sz="20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2015/9/3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dirty="0" smtClean="0"/>
              <a:t>单击此处编辑母版文本样式</a:t>
            </a:r>
          </a:p>
          <a:p>
            <a:pPr lvl="1"/>
            <a:r>
              <a:rPr lang="zh-CN" altLang="en-US" dirty="0" smtClean="0"/>
              <a:t>第二级</a:t>
            </a:r>
          </a:p>
          <a:p>
            <a:pPr lvl="2"/>
            <a:r>
              <a:rPr lang="zh-CN" altLang="en-US" dirty="0" smtClean="0"/>
              <a:t>第三级</a:t>
            </a:r>
          </a:p>
          <a:p>
            <a:pPr lvl="3"/>
            <a:r>
              <a:rPr lang="zh-CN" altLang="en-US" dirty="0" smtClean="0"/>
              <a:t>第四级</a:t>
            </a:r>
          </a:p>
          <a:p>
            <a:pPr lvl="4"/>
            <a:r>
              <a:rPr lang="zh-CN" altLang="en-US" dirty="0" smtClean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2015/9/3 Thursday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726776" y="3143248"/>
            <a:ext cx="7560000" cy="1080000"/>
          </a:xfrm>
        </p:spPr>
        <p:txBody>
          <a:bodyPr/>
          <a:lstStyle/>
          <a:p>
            <a:r>
              <a:rPr lang="zh-CN" altLang="en-US" dirty="0" smtClean="0">
                <a:solidFill>
                  <a:srgbClr val="FFC000"/>
                </a:solidFill>
              </a:rPr>
              <a:t>液体表面张力系数的测定</a:t>
            </a:r>
            <a:endParaRPr lang="zh-CN" altLang="en-US" dirty="0">
              <a:solidFill>
                <a:srgbClr val="FFC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360000" y="1071546"/>
            <a:ext cx="172354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课后作业：</a:t>
            </a:r>
            <a:endParaRPr lang="zh-CN" altLang="en-US" sz="2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中宋" pitchFamily="2" charset="-122"/>
              <a:ea typeface="华文中宋" pitchFamily="2" charset="-122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60000" y="2000240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说明：</a:t>
            </a:r>
          </a:p>
        </p:txBody>
      </p:sp>
      <p:sp>
        <p:nvSpPr>
          <p:cNvPr id="7" name="矩形 6"/>
          <p:cNvSpPr/>
          <p:nvPr/>
        </p:nvSpPr>
        <p:spPr>
          <a:xfrm>
            <a:off x="1080000" y="1571612"/>
            <a:ext cx="6378669" cy="40011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spAutoFit/>
          </a:bodyPr>
          <a:lstStyle/>
          <a:p>
            <a:r>
              <a:rPr lang="zh-CN" altLang="en-US" sz="2000" b="1" smtClean="0">
                <a:solidFill>
                  <a:srgbClr val="0000FF"/>
                </a:solidFill>
                <a:latin typeface="Calibri" pitchFamily="34" charset="0"/>
              </a:rPr>
              <a:t>数据</a:t>
            </a:r>
            <a:r>
              <a:rPr lang="zh-CN" altLang="en-US" sz="2000" b="1" smtClean="0">
                <a:solidFill>
                  <a:srgbClr val="0000FF"/>
                </a:solidFill>
                <a:latin typeface="Calibri" pitchFamily="34" charset="0"/>
              </a:rPr>
              <a:t>表格；三</a:t>
            </a:r>
            <a:r>
              <a:rPr lang="zh-CN" altLang="en-US" sz="2000" b="1" dirty="0" smtClean="0">
                <a:solidFill>
                  <a:srgbClr val="0000FF"/>
                </a:solidFill>
                <a:latin typeface="Calibri" pitchFamily="34" charset="0"/>
              </a:rPr>
              <a:t>、数据处理；四、思考题；五、实验总结</a:t>
            </a:r>
            <a:endParaRPr lang="zh-CN" altLang="en-US" sz="2000" b="1" dirty="0">
              <a:solidFill>
                <a:srgbClr val="0000FF"/>
              </a:solidFill>
              <a:latin typeface="Calibri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360000" y="5130312"/>
            <a:ext cx="11079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中宋" pitchFamily="2" charset="-122"/>
                <a:ea typeface="华文中宋" pitchFamily="2" charset="-122"/>
              </a:rPr>
              <a:t>上交：</a:t>
            </a:r>
          </a:p>
        </p:txBody>
      </p:sp>
      <p:sp>
        <p:nvSpPr>
          <p:cNvPr id="19" name="矩形 18"/>
          <p:cNvSpPr/>
          <p:nvPr/>
        </p:nvSpPr>
        <p:spPr>
          <a:xfrm>
            <a:off x="540000" y="5517156"/>
            <a:ext cx="81000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         请班委将作业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收齐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（</a:t>
            </a:r>
            <a:r>
              <a:rPr lang="zh-CN" altLang="en-US" sz="20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数据表格要附在其中一并上交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），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按照学号顺序排列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，在做完实验后</a:t>
            </a:r>
            <a:r>
              <a:rPr lang="zh-CN" altLang="en-US" sz="2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三天内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，交到四楼走廊标有“</a:t>
            </a:r>
            <a:r>
              <a:rPr lang="en-US" altLang="zh-CN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412 </a:t>
            </a:r>
            <a:r>
              <a:rPr lang="zh-CN" altLang="en-US" sz="2000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表面张力</a:t>
            </a:r>
            <a:r>
              <a:rPr lang="zh-CN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黑体" pitchFamily="49" charset="-122"/>
                <a:cs typeface="Times New Roman" pitchFamily="18" charset="0"/>
              </a:rPr>
              <a:t>”的柜子</a:t>
            </a:r>
          </a:p>
        </p:txBody>
      </p:sp>
      <p:sp>
        <p:nvSpPr>
          <p:cNvPr id="9" name="TextBox 7"/>
          <p:cNvSpPr txBox="1">
            <a:spLocks noChangeArrowheads="1"/>
          </p:cNvSpPr>
          <p:nvPr/>
        </p:nvSpPr>
        <p:spPr bwMode="auto">
          <a:xfrm>
            <a:off x="539749" y="2412000"/>
            <a:ext cx="82800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lvl="0">
              <a:lnSpc>
                <a:spcPct val="125000"/>
              </a:lnSpc>
            </a:pPr>
            <a:r>
              <a:rPr lang="en-US" altLang="zh-CN" b="1" dirty="0">
                <a:latin typeface="Times New Roman" pitchFamily="18" charset="0"/>
                <a:ea typeface="+mn-ea"/>
                <a:cs typeface="Times New Roman" pitchFamily="18" charset="0"/>
              </a:rPr>
              <a:t>1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、数据处理的计算过程请写在报告纸的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2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计算步骤应详细，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每一步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都要有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原始公式，数据代入过程和</a:t>
            </a:r>
            <a:r>
              <a:rPr lang="zh-CN" altLang="en-US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计算</a:t>
            </a:r>
            <a:r>
              <a:rPr lang="zh-CN" altLang="zh-CN" b="1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结果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计算结果应包含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数值和单位</a:t>
            </a:r>
            <a:r>
              <a:rPr lang="zh-CN" alt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；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计算过程中，得出的结果应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多取几位有效数字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，在写出标准表达式时，再参照教材进行</a:t>
            </a:r>
            <a:r>
              <a:rPr lang="zh-CN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修约</a:t>
            </a:r>
            <a:r>
              <a:rPr lang="zh-CN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计算完毕后</a:t>
            </a:r>
            <a:r>
              <a:rPr lang="zh-CN" altLang="en-US" b="1" dirty="0">
                <a:latin typeface="Times New Roman" pitchFamily="18" charset="0"/>
                <a:ea typeface="+mn-ea"/>
                <a:cs typeface="Times New Roman" pitchFamily="18" charset="0"/>
              </a:rPr>
              <a:t>进行实验</a:t>
            </a:r>
            <a:r>
              <a:rPr lang="zh-CN" alt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误差分析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3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、思考题均为</a:t>
            </a:r>
            <a:r>
              <a:rPr lang="zh-CN" altLang="en-US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问答题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将答案写在报告纸上第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页的“六、思考题解答”处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标明题目序号，不必抄题目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  <a:endParaRPr lang="en-US" altLang="zh-CN" b="1" dirty="0" smtClean="0"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、实验总结写在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报告纸上第</a:t>
            </a:r>
            <a:r>
              <a:rPr lang="en-US" altLang="zh-CN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4</a:t>
            </a:r>
            <a:r>
              <a:rPr lang="zh-CN" alt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页的“七、实验总结” 处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。</a:t>
            </a:r>
          </a:p>
          <a:p>
            <a:pPr>
              <a:lnSpc>
                <a:spcPct val="125000"/>
              </a:lnSpc>
            </a:pPr>
            <a:r>
              <a:rPr lang="en-US" altLang="zh-CN" b="1" dirty="0" smtClean="0">
                <a:latin typeface="Times New Roman" pitchFamily="18" charset="0"/>
                <a:ea typeface="+mn-ea"/>
                <a:cs typeface="Times New Roman" pitchFamily="18" charset="0"/>
              </a:rPr>
              <a:t>5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、书写时请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整齐、规范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，写在报告纸划好的</a:t>
            </a:r>
            <a:r>
              <a:rPr lang="zh-CN" altLang="en-US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+mn-ea"/>
                <a:cs typeface="Times New Roman" pitchFamily="18" charset="0"/>
              </a:rPr>
              <a:t>横线</a:t>
            </a:r>
            <a:r>
              <a:rPr lang="zh-CN" altLang="en-US" b="1" dirty="0" smtClean="0">
                <a:latin typeface="Times New Roman" pitchFamily="18" charset="0"/>
                <a:ea typeface="+mn-ea"/>
                <a:cs typeface="Times New Roman" pitchFamily="18" charset="0"/>
              </a:rPr>
              <a:t>上。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福建农林大学最新ppt模板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福建农林大学最新ppt模板</Template>
  <TotalTime>89</TotalTime>
  <Words>222</Words>
  <Application>Microsoft Office PowerPoint</Application>
  <PresentationFormat>全屏显示(4:3)</PresentationFormat>
  <Paragraphs>11</Paragraphs>
  <Slides>2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2</vt:i4>
      </vt:variant>
    </vt:vector>
  </HeadingPairs>
  <TitlesOfParts>
    <vt:vector size="3" baseType="lpstr">
      <vt:lpstr>福建农林大学最新ppt模板</vt:lpstr>
      <vt:lpstr>液体表面张力系数的测定</vt:lpstr>
      <vt:lpstr>幻灯片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AutoBVT</cp:lastModifiedBy>
  <cp:revision>22</cp:revision>
  <dcterms:created xsi:type="dcterms:W3CDTF">2014-08-22T03:25:38Z</dcterms:created>
  <dcterms:modified xsi:type="dcterms:W3CDTF">2015-09-03T08:06:19Z</dcterms:modified>
</cp:coreProperties>
</file>