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2014年9月11日星期四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2014/9/11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基本测量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080000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05200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60000" y="4994844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426844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308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基本测量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”的柜子</a:t>
            </a:r>
          </a:p>
        </p:txBody>
      </p:sp>
      <p:sp>
        <p:nvSpPr>
          <p:cNvPr id="8" name="矩形 7"/>
          <p:cNvSpPr/>
          <p:nvPr/>
        </p:nvSpPr>
        <p:spPr>
          <a:xfrm>
            <a:off x="1080000" y="1620000"/>
            <a:ext cx="5868000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solidFill>
                  <a:srgbClr val="0000FF"/>
                </a:solidFill>
              </a:rPr>
              <a:t>数据表格：四、数据处理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；六、</a:t>
            </a:r>
            <a:r>
              <a:rPr lang="zh-CN" altLang="en-US" sz="2000" b="1" dirty="0" smtClean="0">
                <a:solidFill>
                  <a:srgbClr val="0000FF"/>
                </a:solidFill>
              </a:rPr>
              <a:t>思考题；实验总结</a:t>
            </a:r>
            <a:endParaRPr lang="zh-CN" altLang="zh-CN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40000" y="2520000"/>
            <a:ext cx="8280000" cy="252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、数据处理的计算过程请写在报告纸的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、</a:t>
            </a:r>
            <a:r>
              <a:rPr lang="zh-CN" altLang="zh-CN" sz="1600" b="1" dirty="0" smtClean="0"/>
              <a:t>计算步骤应详细，</a:t>
            </a:r>
            <a:r>
              <a:rPr lang="zh-CN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每一步</a:t>
            </a:r>
            <a:r>
              <a:rPr lang="zh-CN" altLang="zh-CN" sz="1600" b="1" dirty="0" smtClean="0"/>
              <a:t>都要有</a:t>
            </a:r>
            <a:r>
              <a:rPr lang="zh-CN" altLang="zh-CN" sz="16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原始公式，数据代入过程和</a:t>
            </a:r>
            <a:r>
              <a:rPr lang="zh-CN" altLang="en-US" sz="16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计算</a:t>
            </a:r>
            <a:r>
              <a:rPr lang="zh-CN" altLang="zh-CN" sz="16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结果</a:t>
            </a:r>
            <a:r>
              <a:rPr lang="zh-CN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zh-CN" altLang="zh-CN" sz="1600" b="1" dirty="0" smtClean="0"/>
              <a:t>计算结果应包含</a:t>
            </a:r>
            <a:r>
              <a:rPr lang="zh-CN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数值和单位</a:t>
            </a:r>
            <a:r>
              <a:rPr lang="zh-CN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；</a:t>
            </a:r>
            <a:r>
              <a:rPr lang="zh-CN" altLang="zh-CN" sz="1600" b="1" dirty="0" smtClean="0"/>
              <a:t>计算过程中，得出的结果应</a:t>
            </a:r>
            <a:r>
              <a:rPr lang="zh-CN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多取几位有效数字</a:t>
            </a:r>
            <a:r>
              <a:rPr lang="zh-CN" altLang="zh-CN" sz="1600" b="1" dirty="0" smtClean="0"/>
              <a:t>，在写出标准表达式时，再参照教材进行</a:t>
            </a:r>
            <a:r>
              <a:rPr lang="zh-CN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修约</a:t>
            </a:r>
            <a:r>
              <a:rPr lang="zh-CN" altLang="zh-CN" sz="1600" b="1" dirty="0" smtClean="0"/>
              <a:t>。</a:t>
            </a:r>
          </a:p>
          <a:p>
            <a:pPr lvl="0"/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sz="1600" b="1" dirty="0" smtClean="0"/>
              <a:t>、</a:t>
            </a:r>
            <a:r>
              <a:rPr lang="zh-CN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密度</a:t>
            </a:r>
            <a:r>
              <a:rPr lang="zh-CN" altLang="zh-CN" sz="1600" b="1" dirty="0" smtClean="0"/>
              <a:t>值应取到</a:t>
            </a:r>
            <a:r>
              <a:rPr lang="zh-CN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小数点后第三位</a:t>
            </a:r>
            <a:r>
              <a:rPr lang="zh-CN" altLang="zh-CN" sz="1600" b="1" dirty="0" smtClean="0"/>
              <a:t>，并用国际标准单位表示。</a:t>
            </a:r>
          </a:p>
          <a:p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、思考题的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1~6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均为</a:t>
            </a:r>
            <a:r>
              <a:rPr lang="zh-CN" altLang="en-US" sz="16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填空题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，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将答案直接填入空格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，不必再抄写在报告纸上；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7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题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的答案请写在报告纸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页的“六、思考题解答”处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、实验总结为个人完成本实验的收获，可以写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学习点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，认为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完成实验的关键点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等等，写在报告纸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第</a:t>
            </a:r>
            <a:r>
              <a:rPr lang="en-US" altLang="zh-CN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</a:t>
            </a:r>
            <a:r>
              <a:rPr lang="zh-CN" altLang="en-US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页的“七、实验总结”处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。</a:t>
            </a:r>
            <a:endParaRPr lang="en-US" altLang="zh-CN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zh-CN" sz="1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、书写时请</a:t>
            </a:r>
            <a:r>
              <a:rPr lang="zh-CN" altLang="en-US" sz="1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整齐、规范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，写在报告纸划好的</a:t>
            </a:r>
            <a:r>
              <a:rPr lang="zh-CN" altLang="en-US" sz="16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横线</a:t>
            </a:r>
            <a:r>
              <a:rPr lang="zh-CN" altLang="en-US" sz="1600" b="1" dirty="0" smtClean="0">
                <a:latin typeface="Times New Roman" pitchFamily="18" charset="0"/>
                <a:cs typeface="Times New Roman" pitchFamily="18" charset="0"/>
              </a:rPr>
              <a:t>上。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81</TotalTime>
  <Words>262</Words>
  <PresentationFormat>全屏显示(4:3)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基本测量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dreamsummit</cp:lastModifiedBy>
  <cp:revision>18</cp:revision>
  <dcterms:created xsi:type="dcterms:W3CDTF">2014-08-22T03:25:38Z</dcterms:created>
  <dcterms:modified xsi:type="dcterms:W3CDTF">2014-09-11T08:54:58Z</dcterms:modified>
</cp:coreProperties>
</file>