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2015年3月15日星期日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模拟示波器的使用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15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160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692000"/>
            <a:ext cx="4572085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</a:rPr>
              <a:t>数据表格：三、思考题；四、实验总结</a:t>
            </a:r>
            <a:endParaRPr lang="zh-CN" altLang="en-US" sz="20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499484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426844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303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模拟示波器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0000" y="2628000"/>
            <a:ext cx="8280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、思考题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1~8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填空题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将答案直接填入空格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不必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再抄写在报告纸上；思考题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9~12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将答案写在报告纸上第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 处，标明题目序号，不必抄题目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、实验总结按照提示写在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报告纸上第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 处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、本实验</a:t>
            </a:r>
            <a:r>
              <a:rPr lang="zh-CN" alt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没有数据处理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，因此报告纸上</a:t>
            </a:r>
            <a:r>
              <a:rPr lang="zh-CN" alt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页空白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>
              <a:lnSpc>
                <a:spcPct val="125000"/>
              </a:lnSpc>
            </a:pP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、书写时请</a:t>
            </a:r>
            <a:r>
              <a:rPr lang="zh-CN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88</TotalTime>
  <Words>177</Words>
  <PresentationFormat>全屏显示(4:3)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模拟示波器的使用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18</cp:revision>
  <dcterms:created xsi:type="dcterms:W3CDTF">2014-08-22T03:25:38Z</dcterms:created>
  <dcterms:modified xsi:type="dcterms:W3CDTF">2015-03-15T07:22:56Z</dcterms:modified>
</cp:coreProperties>
</file>