
<file path=[Content_Types].xml><?xml version="1.0" encoding="utf-8"?>
<Types xmlns="http://schemas.openxmlformats.org/package/2006/content-types"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Q图片20140423112539"/>
          <p:cNvPicPr>
            <a:picLocks noChangeAspect="1" noChangeArrowheads="1"/>
          </p:cNvPicPr>
          <p:nvPr/>
        </p:nvPicPr>
        <p:blipFill>
          <a:blip r:embed="rId2"/>
          <a:srcRect l="1697" t="2324" r="1868" b="829"/>
          <a:stretch>
            <a:fillRect/>
          </a:stretch>
        </p:blipFill>
        <p:spPr bwMode="auto">
          <a:xfrm>
            <a:off x="-50800" y="-17463"/>
            <a:ext cx="9197975" cy="690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42910" y="3143248"/>
            <a:ext cx="7560000" cy="1080000"/>
          </a:xfrm>
        </p:spPr>
        <p:txBody>
          <a:bodyPr/>
          <a:lstStyle>
            <a:lvl1pPr>
              <a:defRPr b="1">
                <a:solidFill>
                  <a:srgbClr val="CC9900"/>
                </a:solidFill>
                <a:latin typeface="黑体" pitchFamily="49" charset="-122"/>
                <a:ea typeface="黑体" pitchFamily="49" charset="-122"/>
              </a:defRPr>
            </a:lvl1pPr>
          </a:lstStyle>
          <a:p>
            <a:r>
              <a:rPr lang="zh-CN" altLang="en-US" dirty="0" smtClean="0"/>
              <a:t>单击此处输入实验名称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67022" y="5786454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大学物理实验教学中心</a:t>
            </a:r>
            <a:endParaRPr lang="zh-CN" altLang="en-US" sz="2400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2670" y="5072074"/>
            <a:ext cx="2736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fld id="{E61C321C-DB2B-48C3-849D-17B756203CA7}" type="datetime3">
              <a:rPr lang="zh-CN" altLang="en-US" sz="20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pPr eaLnBrk="1" hangingPunct="1">
                <a:spcBef>
                  <a:spcPct val="50000"/>
                </a:spcBef>
                <a:defRPr/>
              </a:pPr>
              <a:t>2016年9月13日星期二</a:t>
            </a:fld>
            <a:endParaRPr lang="en-US" altLang="zh-CN" sz="2000" b="1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_GB2312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Q图片20140423113311"/>
          <p:cNvPicPr>
            <a:picLocks noChangeAspect="1" noChangeArrowheads="1"/>
          </p:cNvPicPr>
          <p:nvPr/>
        </p:nvPicPr>
        <p:blipFill>
          <a:blip r:embed="rId2"/>
          <a:srcRect l="2504" t="1140" r="1160" b="926"/>
          <a:stretch>
            <a:fillRect/>
          </a:stretch>
        </p:blipFill>
        <p:spPr bwMode="auto">
          <a:xfrm>
            <a:off x="-32" y="0"/>
            <a:ext cx="9190038" cy="6834188"/>
          </a:xfrm>
          <a:prstGeom prst="rect">
            <a:avLst/>
          </a:prstGeom>
          <a:solidFill>
            <a:srgbClr val="FF6600">
              <a:alpha val="7500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-32" y="650808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《</a:t>
            </a:r>
            <a:r>
              <a:rPr lang="zh-CN" altLang="en-US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大学物理实验</a:t>
            </a:r>
            <a:r>
              <a:rPr lang="en-US" altLang="zh-CN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》</a:t>
            </a:r>
            <a:endParaRPr lang="zh-CN" altLang="en-US" sz="1800" b="1" dirty="0">
              <a:solidFill>
                <a:schemeClr val="accent3">
                  <a:lumMod val="50000"/>
                </a:schemeClr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96443" y="6500446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13308-F349-4B6D-A68A-DD1791B4A57B}" type="slidenum">
              <a:rPr lang="zh-CN" altLang="en-US" sz="20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zh-CN" altLang="en-US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2016/9/13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2016/9/13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26776" y="3143248"/>
            <a:ext cx="7560000" cy="1080000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C000"/>
                </a:solidFill>
              </a:rPr>
              <a:t>弦</a:t>
            </a:r>
            <a:r>
              <a:rPr lang="zh-CN" altLang="en-US" dirty="0" smtClean="0">
                <a:solidFill>
                  <a:srgbClr val="FFC000"/>
                </a:solidFill>
              </a:rPr>
              <a:t>振动的研究</a:t>
            </a:r>
            <a:endParaRPr lang="zh-CN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000" y="1071546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课后作业：</a:t>
            </a:r>
            <a:endParaRPr lang="zh-CN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000" y="200024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说明：</a:t>
            </a:r>
          </a:p>
        </p:txBody>
      </p:sp>
      <p:sp>
        <p:nvSpPr>
          <p:cNvPr id="7" name="矩形 6"/>
          <p:cNvSpPr/>
          <p:nvPr/>
        </p:nvSpPr>
        <p:spPr>
          <a:xfrm>
            <a:off x="1080000" y="1571612"/>
            <a:ext cx="5862502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solidFill>
                  <a:srgbClr val="0000FF"/>
                </a:solidFill>
              </a:rPr>
              <a:t>数据表格：</a:t>
            </a:r>
            <a:r>
              <a:rPr lang="zh-CN" altLang="en-US" sz="2000" b="1" dirty="0" smtClean="0">
                <a:solidFill>
                  <a:srgbClr val="0000FF"/>
                </a:solidFill>
                <a:latin typeface="Calibri" pitchFamily="34" charset="0"/>
              </a:rPr>
              <a:t>四</a:t>
            </a:r>
            <a:r>
              <a:rPr lang="zh-CN" altLang="en-US" sz="2000" b="1" dirty="0" smtClean="0">
                <a:solidFill>
                  <a:srgbClr val="0000FF"/>
                </a:solidFill>
                <a:latin typeface="Calibri" pitchFamily="34" charset="0"/>
              </a:rPr>
              <a:t>、思考题；七、数据处理；</a:t>
            </a:r>
            <a:r>
              <a:rPr lang="zh-CN" altLang="en-US" sz="2000" b="1" dirty="0" smtClean="0">
                <a:solidFill>
                  <a:srgbClr val="0000FF"/>
                </a:solidFill>
                <a:latin typeface="Calibri" pitchFamily="34" charset="0"/>
              </a:rPr>
              <a:t>实验总结</a:t>
            </a:r>
            <a:endParaRPr lang="en-US" altLang="zh-CN" sz="2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0000" y="521495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上交：</a:t>
            </a:r>
          </a:p>
        </p:txBody>
      </p:sp>
      <p:sp>
        <p:nvSpPr>
          <p:cNvPr id="19" name="矩形 18"/>
          <p:cNvSpPr/>
          <p:nvPr/>
        </p:nvSpPr>
        <p:spPr>
          <a:xfrm>
            <a:off x="540000" y="5517156"/>
            <a:ext cx="810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        请班委将作业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收齐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zh-CN" altLang="en-US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数据表格要附在其中一并上交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），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按照学号顺序排列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，在做完实验后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三天内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，交到四楼走廊标有“</a:t>
            </a:r>
            <a:r>
              <a:rPr lang="en-US" altLang="zh-CN" sz="2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306 </a:t>
            </a:r>
            <a:r>
              <a:rPr lang="zh-CN" altLang="en-US" sz="2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弦线振动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”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的柜子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39749" y="2380008"/>
            <a:ext cx="8280000" cy="297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zh-CN" altLang="en-US" sz="17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  <a:cs typeface="Times New Roman" pitchFamily="18" charset="0"/>
              </a:rPr>
              <a:t>思考题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  <a:cs typeface="Times New Roman" pitchFamily="18" charset="0"/>
              </a:rPr>
              <a:t>均为</a:t>
            </a:r>
            <a:r>
              <a:rPr lang="zh-CN" altLang="en-US" sz="17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  <a:cs typeface="Times New Roman" pitchFamily="18" charset="0"/>
              </a:rPr>
              <a:t>问答题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  <a:cs typeface="Times New Roman" pitchFamily="18" charset="0"/>
              </a:rPr>
              <a:t>，将答案写在报告纸上</a:t>
            </a:r>
            <a:r>
              <a:rPr lang="zh-CN" altLang="en-US" sz="17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  <a:cs typeface="Times New Roman" pitchFamily="18" charset="0"/>
              </a:rPr>
              <a:t>第</a:t>
            </a:r>
            <a:r>
              <a:rPr lang="en-US" altLang="zh-CN" sz="17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  <a:cs typeface="Times New Roman" pitchFamily="18" charset="0"/>
              </a:rPr>
              <a:t>4</a:t>
            </a:r>
            <a:r>
              <a:rPr lang="zh-CN" altLang="en-US" sz="17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  <a:cs typeface="Times New Roman" pitchFamily="18" charset="0"/>
              </a:rPr>
              <a:t>页的“六、思考题解答”处，注意</a:t>
            </a:r>
            <a:r>
              <a:rPr lang="zh-CN" altLang="en-US" sz="1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  <a:cs typeface="Times New Roman" pitchFamily="18" charset="0"/>
              </a:rPr>
              <a:t>抄</a:t>
            </a:r>
            <a:r>
              <a:rPr lang="zh-CN" altLang="en-US" sz="1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  <a:cs typeface="Times New Roman" pitchFamily="18" charset="0"/>
              </a:rPr>
              <a:t>题目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、数据处理</a:t>
            </a:r>
            <a:r>
              <a:rPr lang="zh-CN" altLang="en-US" sz="1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sz="1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1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题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，建议使用</a:t>
            </a:r>
            <a:r>
              <a:rPr lang="en-US" altLang="zh-CN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进行数据处理，将结果直接填入表格即可。</a:t>
            </a:r>
            <a:endParaRPr lang="zh-CN" altLang="en-US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、数据处理</a:t>
            </a:r>
            <a:r>
              <a:rPr lang="zh-CN" altLang="en-US" sz="1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sz="1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1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1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1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题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，必须使用</a:t>
            </a:r>
            <a:r>
              <a:rPr lang="zh-CN" altLang="en-US" sz="1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坐标纸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作图；</a:t>
            </a:r>
            <a:endParaRPr lang="en-US" altLang="zh-CN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其中           为</a:t>
            </a:r>
            <a:r>
              <a:rPr lang="zh-CN" altLang="en-US" sz="1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纵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坐标，          和         为</a:t>
            </a:r>
            <a:r>
              <a:rPr lang="zh-CN" altLang="en-US" sz="1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横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坐标，对数值</a:t>
            </a:r>
            <a:r>
              <a:rPr lang="zh-CN" altLang="en-US" sz="1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不需要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标注</a:t>
            </a:r>
            <a:r>
              <a:rPr lang="zh-CN" altLang="en-US" sz="1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单位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；</a:t>
            </a:r>
            <a:endParaRPr lang="en-US" altLang="zh-CN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作图完毕请</a:t>
            </a:r>
            <a:r>
              <a:rPr lang="zh-CN" altLang="en-US" sz="17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将坐标纸贴在报告纸的第</a:t>
            </a:r>
            <a:r>
              <a:rPr lang="en-US" altLang="zh-CN" sz="17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17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页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、坐标纸贴好后，在相应的图纸旁边，用</a:t>
            </a:r>
            <a:r>
              <a:rPr lang="zh-CN" altLang="en-US" sz="17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作图法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求出该直线的斜率，要有详细的解题步骤，即：</a:t>
            </a:r>
            <a:r>
              <a:rPr lang="zh-CN" altLang="en-US" sz="17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选点，标出坐标，原始公式，代入过程，计算结果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。之后求出斜率的相对误差，参考公式见数据处理注意事项。</a:t>
            </a:r>
            <a:endParaRPr lang="zh-CN" altLang="en-US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实验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总结</a:t>
            </a:r>
            <a:r>
              <a:rPr lang="zh-CN" altLang="en-US" sz="17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写</a:t>
            </a:r>
            <a:r>
              <a:rPr lang="zh-CN" altLang="en-US" sz="17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在报告纸上第</a:t>
            </a:r>
            <a:r>
              <a:rPr lang="en-US" altLang="zh-CN" sz="17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sz="17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页的“七、实验总结”</a:t>
            </a:r>
            <a:r>
              <a:rPr lang="zh-CN" altLang="en-US" sz="17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处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  <a:cs typeface="Times New Roman" pitchFamily="18" charset="0"/>
              </a:rPr>
              <a:t>书写时请</a:t>
            </a:r>
            <a:r>
              <a:rPr lang="zh-CN" altLang="en-US" sz="17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  <a:cs typeface="Times New Roman" pitchFamily="18" charset="0"/>
              </a:rPr>
              <a:t>整齐、规范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  <a:cs typeface="Times New Roman" pitchFamily="18" charset="0"/>
              </a:rPr>
              <a:t>，写在报告纸划好的</a:t>
            </a:r>
            <a:r>
              <a:rPr lang="zh-CN" altLang="en-US" sz="17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  <a:cs typeface="Times New Roman" pitchFamily="18" charset="0"/>
              </a:rPr>
              <a:t>横线</a:t>
            </a:r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  <a:cs typeface="Times New Roman" pitchFamily="18" charset="0"/>
              </a:rPr>
              <a:t>上。</a:t>
            </a:r>
            <a:endParaRPr lang="zh-CN" altLang="en-US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  <p:graphicFrame>
        <p:nvGraphicFramePr>
          <p:cNvPr id="1026" name="对象 11"/>
          <p:cNvGraphicFramePr>
            <a:graphicFrameLocks noChangeAspect="1"/>
          </p:cNvGraphicFramePr>
          <p:nvPr/>
        </p:nvGraphicFramePr>
        <p:xfrm>
          <a:off x="1490641" y="3424238"/>
          <a:ext cx="500066" cy="327867"/>
        </p:xfrm>
        <a:graphic>
          <a:graphicData uri="http://schemas.openxmlformats.org/presentationml/2006/ole">
            <p:oleObj spid="_x0000_s1026" name="Equation" r:id="rId3" imgW="279158" imgH="177646" progId="Equation.DSMT4">
              <p:embed/>
            </p:oleObj>
          </a:graphicData>
        </a:graphic>
      </p:graphicFrame>
      <p:graphicFrame>
        <p:nvGraphicFramePr>
          <p:cNvPr id="1027" name="对象 12"/>
          <p:cNvGraphicFramePr>
            <a:graphicFrameLocks noChangeAspect="1"/>
          </p:cNvGraphicFramePr>
          <p:nvPr/>
        </p:nvGraphicFramePr>
        <p:xfrm>
          <a:off x="3057515" y="3457576"/>
          <a:ext cx="571504" cy="269715"/>
        </p:xfrm>
        <a:graphic>
          <a:graphicData uri="http://schemas.openxmlformats.org/presentationml/2006/ole">
            <p:oleObj spid="_x0000_s1027" name="Equation" r:id="rId4" imgW="342603" imgH="164957" progId="Equation.DSMT4">
              <p:embed/>
            </p:oleObj>
          </a:graphicData>
        </a:graphic>
      </p:graphicFrame>
      <p:graphicFrame>
        <p:nvGraphicFramePr>
          <p:cNvPr id="1028" name="对象 13"/>
          <p:cNvGraphicFramePr>
            <a:graphicFrameLocks noChangeAspect="1"/>
          </p:cNvGraphicFramePr>
          <p:nvPr/>
        </p:nvGraphicFramePr>
        <p:xfrm>
          <a:off x="3819521" y="3443289"/>
          <a:ext cx="526751" cy="357190"/>
        </p:xfrm>
        <a:graphic>
          <a:graphicData uri="http://schemas.openxmlformats.org/presentationml/2006/ole">
            <p:oleObj spid="_x0000_s1028" name="Equation" r:id="rId5" imgW="291973" imgH="203112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福建农林大学最新ppt模板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福建农林大学最新ppt模板</Template>
  <TotalTime>108</TotalTime>
  <Words>266</Words>
  <PresentationFormat>全屏显示(4:3)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4" baseType="lpstr">
      <vt:lpstr>福建农林大学最新ppt模板</vt:lpstr>
      <vt:lpstr>MathType 5.0 Equation</vt:lpstr>
      <vt:lpstr>弦振动的研究</vt:lpstr>
      <vt:lpstr>幻灯片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SkyUN.Org</cp:lastModifiedBy>
  <cp:revision>23</cp:revision>
  <dcterms:created xsi:type="dcterms:W3CDTF">2014-08-22T03:25:38Z</dcterms:created>
  <dcterms:modified xsi:type="dcterms:W3CDTF">2016-09-13T02:58:57Z</dcterms:modified>
</cp:coreProperties>
</file>